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340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791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7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845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60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382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9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73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9921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0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33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651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3775B-4FEF-4B82-B8BF-E03EABC2C7FD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679C1-B67B-4073-89EC-BB5D72E40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13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3423" y="1052736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Composición </a:t>
            </a:r>
            <a:r>
              <a:rPr lang="es-ES" dirty="0"/>
              <a:t>donde una melodía es imitada de forma estricta por dos o más voces o instrumentos, cada una empezando en momentos distintos pero cantando la misma línea musical. El término viene del griego "</a:t>
            </a:r>
            <a:r>
              <a:rPr lang="es-ES" dirty="0" err="1"/>
              <a:t>Kanon</a:t>
            </a:r>
            <a:r>
              <a:rPr lang="es-ES" dirty="0"/>
              <a:t>" (regla o norma), reflejando la estricta aplicación de esta regla de imitación temporal.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92896"/>
            <a:ext cx="537659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3169707" y="461913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QUÉ ES UN CANON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85708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2003654" y="3429000"/>
            <a:ext cx="5761676" cy="3148834"/>
            <a:chOff x="1444406" y="634703"/>
            <a:chExt cx="6410187" cy="4656248"/>
          </a:xfrm>
        </p:grpSpPr>
        <p:grpSp>
          <p:nvGrpSpPr>
            <p:cNvPr id="10" name="9 Grupo"/>
            <p:cNvGrpSpPr/>
            <p:nvPr/>
          </p:nvGrpSpPr>
          <p:grpSpPr>
            <a:xfrm>
              <a:off x="1619671" y="634703"/>
              <a:ext cx="6111028" cy="2208630"/>
              <a:chOff x="1619671" y="634703"/>
              <a:chExt cx="6111028" cy="2208630"/>
            </a:xfrm>
          </p:grpSpPr>
          <p:grpSp>
            <p:nvGrpSpPr>
              <p:cNvPr id="9" name="8 Grupo"/>
              <p:cNvGrpSpPr/>
              <p:nvPr/>
            </p:nvGrpSpPr>
            <p:grpSpPr>
              <a:xfrm>
                <a:off x="1736368" y="634703"/>
                <a:ext cx="5994331" cy="1799026"/>
                <a:chOff x="1736368" y="634703"/>
                <a:chExt cx="5994331" cy="1799026"/>
              </a:xfrm>
            </p:grpSpPr>
            <p:pic>
              <p:nvPicPr>
                <p:cNvPr id="4" name="3 Imagen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36368" y="827115"/>
                  <a:ext cx="692696" cy="692696"/>
                </a:xfrm>
                <a:prstGeom prst="rect">
                  <a:avLst/>
                </a:prstGeom>
              </p:spPr>
            </p:pic>
            <p:pic>
              <p:nvPicPr>
                <p:cNvPr id="5" name="4 Imagen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56233" y="716111"/>
                  <a:ext cx="908720" cy="908720"/>
                </a:xfrm>
                <a:prstGeom prst="rect">
                  <a:avLst/>
                </a:prstGeom>
              </p:spPr>
            </p:pic>
            <p:pic>
              <p:nvPicPr>
                <p:cNvPr id="11" name="10 Imagen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39141" y="634703"/>
                  <a:ext cx="908720" cy="908720"/>
                </a:xfrm>
                <a:prstGeom prst="rect">
                  <a:avLst/>
                </a:prstGeom>
              </p:spPr>
            </p:pic>
            <p:grpSp>
              <p:nvGrpSpPr>
                <p:cNvPr id="29" name="28 Grupo"/>
                <p:cNvGrpSpPr/>
                <p:nvPr/>
              </p:nvGrpSpPr>
              <p:grpSpPr>
                <a:xfrm>
                  <a:off x="4303525" y="701903"/>
                  <a:ext cx="1863608" cy="756409"/>
                  <a:chOff x="3077032" y="692696"/>
                  <a:chExt cx="2863120" cy="774400"/>
                </a:xfrm>
              </p:grpSpPr>
              <p:pic>
                <p:nvPicPr>
                  <p:cNvPr id="25" name="24 Imagen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794179" y="729025"/>
                    <a:ext cx="720080" cy="720080"/>
                  </a:xfrm>
                  <a:prstGeom prst="rect">
                    <a:avLst/>
                  </a:prstGeom>
                </p:spPr>
              </p:pic>
              <p:pic>
                <p:nvPicPr>
                  <p:cNvPr id="26" name="25 Imagen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077032" y="764216"/>
                    <a:ext cx="702880" cy="702880"/>
                  </a:xfrm>
                  <a:prstGeom prst="rect">
                    <a:avLst/>
                  </a:prstGeom>
                </p:spPr>
              </p:pic>
              <p:pic>
                <p:nvPicPr>
                  <p:cNvPr id="27" name="26 Imagen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499992" y="729025"/>
                    <a:ext cx="702880" cy="702880"/>
                  </a:xfrm>
                  <a:prstGeom prst="rect">
                    <a:avLst/>
                  </a:prstGeom>
                </p:spPr>
              </p:pic>
              <p:pic>
                <p:nvPicPr>
                  <p:cNvPr id="28" name="27 Imagen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220072" y="692696"/>
                    <a:ext cx="720080" cy="720080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35" name="34 Imagen"/>
                <p:cNvPicPr>
                  <a:picLocks noChangeAspect="1"/>
                </p:cNvPicPr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9973" t="4608" b="89551"/>
                <a:stretch/>
              </p:blipFill>
              <p:spPr>
                <a:xfrm>
                  <a:off x="1736368" y="1222422"/>
                  <a:ext cx="5994331" cy="1211307"/>
                </a:xfrm>
                <a:prstGeom prst="rect">
                  <a:avLst/>
                </a:prstGeom>
              </p:spPr>
            </p:pic>
          </p:grpSp>
          <p:sp>
            <p:nvSpPr>
              <p:cNvPr id="40" name="39 CuadroTexto"/>
              <p:cNvSpPr txBox="1"/>
              <p:nvPr/>
            </p:nvSpPr>
            <p:spPr>
              <a:xfrm>
                <a:off x="1619671" y="2433729"/>
                <a:ext cx="6111027" cy="409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200" b="1" dirty="0" smtClean="0">
                    <a:latin typeface="Comic Sans MS" pitchFamily="66" charset="0"/>
                  </a:rPr>
                  <a:t>PAN             </a:t>
                </a:r>
                <a:r>
                  <a:rPr lang="es-ES" sz="1200" b="1" dirty="0" err="1" smtClean="0">
                    <a:latin typeface="Comic Sans MS" pitchFamily="66" charset="0"/>
                  </a:rPr>
                  <a:t>PAN</a:t>
                </a:r>
                <a:r>
                  <a:rPr lang="es-ES" sz="1200" b="1" dirty="0" smtClean="0">
                    <a:latin typeface="Comic Sans MS" pitchFamily="66" charset="0"/>
                  </a:rPr>
                  <a:t>              CA- RA – ME - </a:t>
                </a:r>
                <a:r>
                  <a:rPr lang="es-ES" sz="1200" b="1" smtClean="0">
                    <a:latin typeface="Comic Sans MS" pitchFamily="66" charset="0"/>
                  </a:rPr>
                  <a:t>LO    </a:t>
                </a:r>
                <a:r>
                  <a:rPr lang="es-ES" sz="1200" b="1" dirty="0" smtClean="0">
                    <a:latin typeface="Comic Sans MS" pitchFamily="66" charset="0"/>
                  </a:rPr>
                  <a:t>PAN</a:t>
                </a:r>
                <a:endParaRPr lang="es-ES" sz="1200" b="1" dirty="0">
                  <a:latin typeface="Comic Sans MS" pitchFamily="66" charset="0"/>
                </a:endParaRPr>
              </a:p>
            </p:txBody>
          </p:sp>
        </p:grpSp>
        <p:grpSp>
          <p:nvGrpSpPr>
            <p:cNvPr id="8" name="7 Grupo"/>
            <p:cNvGrpSpPr/>
            <p:nvPr/>
          </p:nvGrpSpPr>
          <p:grpSpPr>
            <a:xfrm>
              <a:off x="1444406" y="2887362"/>
              <a:ext cx="6410187" cy="2403589"/>
              <a:chOff x="462400" y="2810390"/>
              <a:chExt cx="6410187" cy="2403589"/>
            </a:xfrm>
          </p:grpSpPr>
          <p:grpSp>
            <p:nvGrpSpPr>
              <p:cNvPr id="37" name="36 Grupo"/>
              <p:cNvGrpSpPr/>
              <p:nvPr/>
            </p:nvGrpSpPr>
            <p:grpSpPr>
              <a:xfrm>
                <a:off x="2919263" y="2810390"/>
                <a:ext cx="1182193" cy="773353"/>
                <a:chOff x="3658307" y="2361190"/>
                <a:chExt cx="1840474" cy="847470"/>
              </a:xfrm>
            </p:grpSpPr>
            <p:pic>
              <p:nvPicPr>
                <p:cNvPr id="17" name="16 Imagen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58307" y="2365964"/>
                  <a:ext cx="842695" cy="842696"/>
                </a:xfrm>
                <a:prstGeom prst="rect">
                  <a:avLst/>
                </a:prstGeom>
              </p:spPr>
            </p:pic>
            <p:pic>
              <p:nvPicPr>
                <p:cNvPr id="18" name="17 Imagen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656085" y="2361190"/>
                  <a:ext cx="842696" cy="842696"/>
                </a:xfrm>
                <a:prstGeom prst="rect">
                  <a:avLst/>
                </a:prstGeom>
              </p:spPr>
            </p:pic>
          </p:grpSp>
          <p:pic>
            <p:nvPicPr>
              <p:cNvPr id="21" name="20 Imagen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2776" y="2810390"/>
                <a:ext cx="908720" cy="908720"/>
              </a:xfrm>
              <a:prstGeom prst="rect">
                <a:avLst/>
              </a:prstGeom>
            </p:spPr>
          </p:pic>
          <p:grpSp>
            <p:nvGrpSpPr>
              <p:cNvPr id="30" name="29 Grupo"/>
              <p:cNvGrpSpPr/>
              <p:nvPr/>
            </p:nvGrpSpPr>
            <p:grpSpPr>
              <a:xfrm>
                <a:off x="596513" y="2970537"/>
                <a:ext cx="2162524" cy="674487"/>
                <a:chOff x="2964799" y="692696"/>
                <a:chExt cx="2863121" cy="774400"/>
              </a:xfrm>
            </p:grpSpPr>
            <p:pic>
              <p:nvPicPr>
                <p:cNvPr id="31" name="30 Imagen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81946" y="729025"/>
                  <a:ext cx="720080" cy="720080"/>
                </a:xfrm>
                <a:prstGeom prst="rect">
                  <a:avLst/>
                </a:prstGeom>
              </p:spPr>
            </p:pic>
            <p:pic>
              <p:nvPicPr>
                <p:cNvPr id="32" name="31 Imagen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964799" y="764216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33" name="32 Imagen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387758" y="729025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34" name="33 Imagen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107840" y="692696"/>
                  <a:ext cx="720080" cy="720080"/>
                </a:xfrm>
                <a:prstGeom prst="rect">
                  <a:avLst/>
                </a:prstGeom>
              </p:spPr>
            </p:pic>
          </p:grpSp>
          <p:grpSp>
            <p:nvGrpSpPr>
              <p:cNvPr id="7" name="6 Grupo"/>
              <p:cNvGrpSpPr/>
              <p:nvPr/>
            </p:nvGrpSpPr>
            <p:grpSpPr>
              <a:xfrm>
                <a:off x="462400" y="4027714"/>
                <a:ext cx="6410187" cy="1186265"/>
                <a:chOff x="462400" y="4027714"/>
                <a:chExt cx="6410187" cy="1186265"/>
              </a:xfrm>
            </p:grpSpPr>
            <p:pic>
              <p:nvPicPr>
                <p:cNvPr id="39" name="38 Imagen"/>
                <p:cNvPicPr>
                  <a:picLocks noChangeAspect="1"/>
                </p:cNvPicPr>
                <p:nvPr/>
              </p:nvPicPr>
              <p:blipFill rotWithShape="1"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039" t="32513" r="23747" b="61571"/>
                <a:stretch/>
              </p:blipFill>
              <p:spPr>
                <a:xfrm>
                  <a:off x="462400" y="4027714"/>
                  <a:ext cx="6410187" cy="1072092"/>
                </a:xfrm>
                <a:prstGeom prst="rect">
                  <a:avLst/>
                </a:prstGeom>
              </p:spPr>
            </p:pic>
            <p:sp>
              <p:nvSpPr>
                <p:cNvPr id="41" name="40 CuadroTexto"/>
                <p:cNvSpPr txBox="1"/>
                <p:nvPr/>
              </p:nvSpPr>
              <p:spPr>
                <a:xfrm>
                  <a:off x="758154" y="4804375"/>
                  <a:ext cx="6013598" cy="409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sz="1200" b="1" dirty="0" smtClean="0">
                      <a:latin typeface="Comic Sans MS" pitchFamily="66" charset="0"/>
                    </a:rPr>
                    <a:t> CA -RA –  ME – LO     GA   -  TO                 SA-AL</a:t>
                  </a:r>
                  <a:endParaRPr lang="es-ES" sz="1200" b="1" dirty="0">
                    <a:latin typeface="Comic Sans MS" pitchFamily="66" charset="0"/>
                  </a:endParaRPr>
                </a:p>
              </p:txBody>
            </p:sp>
            <p:cxnSp>
              <p:nvCxnSpPr>
                <p:cNvPr id="3" name="2 Conector recto"/>
                <p:cNvCxnSpPr/>
                <p:nvPr/>
              </p:nvCxnSpPr>
              <p:spPr>
                <a:xfrm>
                  <a:off x="6167133" y="4149080"/>
                  <a:ext cx="0" cy="41468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41 Conector recto"/>
                <p:cNvCxnSpPr/>
                <p:nvPr/>
              </p:nvCxnSpPr>
              <p:spPr>
                <a:xfrm>
                  <a:off x="6239141" y="4149080"/>
                  <a:ext cx="0" cy="41468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" name="5 Elipse"/>
                <p:cNvSpPr/>
                <p:nvPr/>
              </p:nvSpPr>
              <p:spPr>
                <a:xfrm>
                  <a:off x="6038449" y="4229772"/>
                  <a:ext cx="45719" cy="4571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  <p:sp>
              <p:nvSpPr>
                <p:cNvPr id="43" name="42 Elipse"/>
                <p:cNvSpPr/>
                <p:nvPr/>
              </p:nvSpPr>
              <p:spPr>
                <a:xfrm flipH="1">
                  <a:off x="6038449" y="4382172"/>
                  <a:ext cx="45719" cy="45719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</p:grpSp>
      </p:grpSp>
      <p:grpSp>
        <p:nvGrpSpPr>
          <p:cNvPr id="36" name="35 Grupo"/>
          <p:cNvGrpSpPr/>
          <p:nvPr/>
        </p:nvGrpSpPr>
        <p:grpSpPr>
          <a:xfrm>
            <a:off x="2108834" y="357705"/>
            <a:ext cx="5656497" cy="1367019"/>
            <a:chOff x="1259632" y="634703"/>
            <a:chExt cx="6471067" cy="2256200"/>
          </a:xfrm>
        </p:grpSpPr>
        <p:grpSp>
          <p:nvGrpSpPr>
            <p:cNvPr id="38" name="37 Grupo"/>
            <p:cNvGrpSpPr/>
            <p:nvPr/>
          </p:nvGrpSpPr>
          <p:grpSpPr>
            <a:xfrm>
              <a:off x="1259632" y="634703"/>
              <a:ext cx="6471067" cy="1799026"/>
              <a:chOff x="384579" y="625496"/>
              <a:chExt cx="6471067" cy="1799026"/>
            </a:xfrm>
          </p:grpSpPr>
          <p:pic>
            <p:nvPicPr>
              <p:cNvPr id="45" name="44 Imagen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61315" y="817908"/>
                <a:ext cx="692696" cy="692696"/>
              </a:xfrm>
              <a:prstGeom prst="rect">
                <a:avLst/>
              </a:prstGeom>
            </p:spPr>
          </p:pic>
          <p:pic>
            <p:nvPicPr>
              <p:cNvPr id="46" name="45 Imagen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81180" y="706904"/>
                <a:ext cx="908720" cy="908720"/>
              </a:xfrm>
              <a:prstGeom prst="rect">
                <a:avLst/>
              </a:prstGeom>
            </p:spPr>
          </p:pic>
          <p:pic>
            <p:nvPicPr>
              <p:cNvPr id="47" name="46 Imagen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64088" y="625496"/>
                <a:ext cx="908720" cy="908720"/>
              </a:xfrm>
              <a:prstGeom prst="rect">
                <a:avLst/>
              </a:prstGeom>
            </p:spPr>
          </p:pic>
          <p:grpSp>
            <p:nvGrpSpPr>
              <p:cNvPr id="48" name="47 Grupo"/>
              <p:cNvGrpSpPr/>
              <p:nvPr/>
            </p:nvGrpSpPr>
            <p:grpSpPr>
              <a:xfrm>
                <a:off x="3428472" y="692696"/>
                <a:ext cx="1863608" cy="756409"/>
                <a:chOff x="3077032" y="692696"/>
                <a:chExt cx="2863120" cy="774400"/>
              </a:xfrm>
            </p:grpSpPr>
            <p:pic>
              <p:nvPicPr>
                <p:cNvPr id="50" name="49 Imagen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94179" y="729025"/>
                  <a:ext cx="720080" cy="720080"/>
                </a:xfrm>
                <a:prstGeom prst="rect">
                  <a:avLst/>
                </a:prstGeom>
              </p:spPr>
            </p:pic>
            <p:pic>
              <p:nvPicPr>
                <p:cNvPr id="51" name="50 Imagen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077032" y="764216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52" name="51 Imagen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99992" y="729025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53" name="52 Imagen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20072" y="692696"/>
                  <a:ext cx="720080" cy="720080"/>
                </a:xfrm>
                <a:prstGeom prst="rect">
                  <a:avLst/>
                </a:prstGeom>
              </p:spPr>
            </p:pic>
          </p:grpSp>
          <p:pic>
            <p:nvPicPr>
              <p:cNvPr id="49" name="48 Image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608" b="89551"/>
              <a:stretch/>
            </p:blipFill>
            <p:spPr>
              <a:xfrm>
                <a:off x="384579" y="1213215"/>
                <a:ext cx="6471067" cy="1211307"/>
              </a:xfrm>
              <a:prstGeom prst="rect">
                <a:avLst/>
              </a:prstGeom>
            </p:spPr>
          </p:pic>
        </p:grpSp>
        <p:sp>
          <p:nvSpPr>
            <p:cNvPr id="44" name="43 CuadroTexto"/>
            <p:cNvSpPr txBox="1"/>
            <p:nvPr/>
          </p:nvSpPr>
          <p:spPr>
            <a:xfrm>
              <a:off x="1736367" y="2433729"/>
              <a:ext cx="5994331" cy="457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b="1" dirty="0" smtClean="0">
                  <a:latin typeface="Comic Sans MS" pitchFamily="66" charset="0"/>
                </a:rPr>
                <a:t>PAN             </a:t>
              </a:r>
              <a:r>
                <a:rPr lang="es-ES" sz="1200" b="1" dirty="0" err="1" smtClean="0">
                  <a:latin typeface="Comic Sans MS" pitchFamily="66" charset="0"/>
                </a:rPr>
                <a:t>PAN</a:t>
              </a:r>
              <a:r>
                <a:rPr lang="es-ES" sz="1200" b="1" dirty="0" smtClean="0">
                  <a:latin typeface="Comic Sans MS" pitchFamily="66" charset="0"/>
                </a:rPr>
                <a:t>             CA- RA – ME - LO  PAN</a:t>
              </a:r>
              <a:endParaRPr lang="es-ES" sz="1200" b="1" dirty="0">
                <a:latin typeface="Comic Sans MS" pitchFamily="66" charset="0"/>
              </a:endParaRPr>
            </a:p>
          </p:txBody>
        </p:sp>
      </p:grpSp>
      <p:grpSp>
        <p:nvGrpSpPr>
          <p:cNvPr id="54" name="53 Grupo"/>
          <p:cNvGrpSpPr/>
          <p:nvPr/>
        </p:nvGrpSpPr>
        <p:grpSpPr>
          <a:xfrm>
            <a:off x="1448071" y="1844824"/>
            <a:ext cx="6830968" cy="1566822"/>
            <a:chOff x="429738" y="2859256"/>
            <a:chExt cx="7814669" cy="2585967"/>
          </a:xfrm>
        </p:grpSpPr>
        <p:grpSp>
          <p:nvGrpSpPr>
            <p:cNvPr id="55" name="54 Grupo"/>
            <p:cNvGrpSpPr/>
            <p:nvPr/>
          </p:nvGrpSpPr>
          <p:grpSpPr>
            <a:xfrm>
              <a:off x="429738" y="2859256"/>
              <a:ext cx="7814669" cy="2585967"/>
              <a:chOff x="429738" y="2859256"/>
              <a:chExt cx="7814669" cy="2585967"/>
            </a:xfrm>
          </p:grpSpPr>
          <p:grpSp>
            <p:nvGrpSpPr>
              <p:cNvPr id="57" name="56 Grupo"/>
              <p:cNvGrpSpPr/>
              <p:nvPr/>
            </p:nvGrpSpPr>
            <p:grpSpPr>
              <a:xfrm>
                <a:off x="2986759" y="2869104"/>
                <a:ext cx="1153194" cy="714640"/>
                <a:chOff x="3765045" y="2361190"/>
                <a:chExt cx="1793667" cy="847470"/>
              </a:xfrm>
            </p:grpSpPr>
            <p:pic>
              <p:nvPicPr>
                <p:cNvPr id="68" name="67 Imagen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65045" y="2365964"/>
                  <a:ext cx="842696" cy="842696"/>
                </a:xfrm>
                <a:prstGeom prst="rect">
                  <a:avLst/>
                </a:prstGeom>
              </p:spPr>
            </p:pic>
            <p:pic>
              <p:nvPicPr>
                <p:cNvPr id="69" name="68 Imagen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716016" y="2361190"/>
                  <a:ext cx="842696" cy="842696"/>
                </a:xfrm>
                <a:prstGeom prst="rect">
                  <a:avLst/>
                </a:prstGeom>
              </p:spPr>
            </p:pic>
          </p:grpSp>
          <p:grpSp>
            <p:nvGrpSpPr>
              <p:cNvPr id="58" name="57 Grupo"/>
              <p:cNvGrpSpPr/>
              <p:nvPr/>
            </p:nvGrpSpPr>
            <p:grpSpPr>
              <a:xfrm>
                <a:off x="4337072" y="2859256"/>
                <a:ext cx="1674507" cy="917202"/>
                <a:chOff x="6001215" y="2283935"/>
                <a:chExt cx="1866147" cy="1018151"/>
              </a:xfrm>
            </p:grpSpPr>
            <p:pic>
              <p:nvPicPr>
                <p:cNvPr id="66" name="65 Imagen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870157" y="2283935"/>
                  <a:ext cx="997205" cy="997205"/>
                </a:xfrm>
                <a:prstGeom prst="rect">
                  <a:avLst/>
                </a:prstGeom>
              </p:spPr>
            </p:pic>
            <p:pic>
              <p:nvPicPr>
                <p:cNvPr id="67" name="66 Imagen"/>
                <p:cNvPicPr>
                  <a:picLocks noChangeAspect="1"/>
                </p:cNvPicPr>
                <p:nvPr/>
              </p:nvPicPr>
              <p:blipFill>
                <a:blip r:embed="rId2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01215" y="2321358"/>
                  <a:ext cx="980728" cy="980728"/>
                </a:xfrm>
                <a:prstGeom prst="rect">
                  <a:avLst/>
                </a:prstGeom>
              </p:spPr>
            </p:pic>
          </p:grpSp>
          <p:pic>
            <p:nvPicPr>
              <p:cNvPr id="59" name="58 Imagen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93174" y="2861406"/>
                <a:ext cx="908720" cy="908720"/>
              </a:xfrm>
              <a:prstGeom prst="rect">
                <a:avLst/>
              </a:prstGeom>
            </p:spPr>
          </p:pic>
          <p:grpSp>
            <p:nvGrpSpPr>
              <p:cNvPr id="60" name="59 Grupo"/>
              <p:cNvGrpSpPr/>
              <p:nvPr/>
            </p:nvGrpSpPr>
            <p:grpSpPr>
              <a:xfrm>
                <a:off x="681284" y="2970537"/>
                <a:ext cx="2162524" cy="674487"/>
                <a:chOff x="3077032" y="692696"/>
                <a:chExt cx="2863120" cy="774400"/>
              </a:xfrm>
            </p:grpSpPr>
            <p:pic>
              <p:nvPicPr>
                <p:cNvPr id="62" name="61 Imagen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794179" y="729025"/>
                  <a:ext cx="720080" cy="720080"/>
                </a:xfrm>
                <a:prstGeom prst="rect">
                  <a:avLst/>
                </a:prstGeom>
              </p:spPr>
            </p:pic>
            <p:pic>
              <p:nvPicPr>
                <p:cNvPr id="63" name="62 Imagen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077032" y="764216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64" name="63 Imagen"/>
                <p:cNvPicPr>
                  <a:picLocks noChangeAspect="1"/>
                </p:cNvPicPr>
                <p:nvPr/>
              </p:nvPicPr>
              <p:blipFill>
                <a:blip r:embed="rId2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99992" y="729025"/>
                  <a:ext cx="702880" cy="702880"/>
                </a:xfrm>
                <a:prstGeom prst="rect">
                  <a:avLst/>
                </a:prstGeom>
              </p:spPr>
            </p:pic>
            <p:pic>
              <p:nvPicPr>
                <p:cNvPr id="65" name="64 Imagen"/>
                <p:cNvPicPr>
                  <a:picLocks noChangeAspect="1"/>
                </p:cNvPicPr>
                <p:nvPr/>
              </p:nvPicPr>
              <p:blipFill>
                <a:blip r:embed="rId2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20072" y="692696"/>
                  <a:ext cx="720080" cy="720080"/>
                </a:xfrm>
                <a:prstGeom prst="rect">
                  <a:avLst/>
                </a:prstGeom>
              </p:spPr>
            </p:pic>
          </p:grpSp>
          <p:pic>
            <p:nvPicPr>
              <p:cNvPr id="61" name="Picture 2"/>
              <p:cNvPicPr>
                <a:picLocks noChangeAspect="1" noChangeArrowheads="1"/>
              </p:cNvPicPr>
              <p:nvPr/>
            </p:nvPicPr>
            <p:blipFill rotWithShape="1">
              <a:blip r:embed="rId2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3400" b="76308"/>
              <a:stretch/>
            </p:blipFill>
            <p:spPr bwMode="auto">
              <a:xfrm>
                <a:off x="429738" y="3725026"/>
                <a:ext cx="7814669" cy="17201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56" name="55 CuadroTexto"/>
            <p:cNvSpPr txBox="1"/>
            <p:nvPr/>
          </p:nvSpPr>
          <p:spPr>
            <a:xfrm>
              <a:off x="955561" y="4725143"/>
              <a:ext cx="6759166" cy="457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b="1" dirty="0" smtClean="0">
                  <a:latin typeface="Comic Sans MS" pitchFamily="66" charset="0"/>
                </a:rPr>
                <a:t>CA- RA – ME – LO     GA  -  TO         PE   -   RRO        PAN</a:t>
              </a:r>
              <a:endParaRPr lang="es-ES" sz="1200" b="1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9401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101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Covadonga</dc:creator>
  <cp:lastModifiedBy>Covadonga</cp:lastModifiedBy>
  <cp:revision>9</cp:revision>
  <dcterms:created xsi:type="dcterms:W3CDTF">2025-09-27T06:11:30Z</dcterms:created>
  <dcterms:modified xsi:type="dcterms:W3CDTF">2025-10-10T16:23:58Z</dcterms:modified>
</cp:coreProperties>
</file>